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35E-2"/>
                  <c:y val="0.33483166348392568"/>
                </c:manualLayout>
              </c:layout>
              <c:showVal val="1"/>
            </c:dLbl>
            <c:dLbl>
              <c:idx val="1"/>
              <c:layout>
                <c:manualLayout>
                  <c:x val="5.9830957253692021E-3"/>
                  <c:y val="0.35481465979543486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234086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93"/>
                </c:manualLayout>
              </c:layout>
              <c:showVal val="1"/>
            </c:dLbl>
            <c:dLbl>
              <c:idx val="1"/>
              <c:layout>
                <c:manualLayout>
                  <c:x val="8.892550325482541E-3"/>
                  <c:y val="0.35480628874879161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236269.5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317E-2"/>
                  <c:y val="-6.9414244727103502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2183.5</c:v>
                </c:pt>
              </c:numCache>
            </c:numRef>
          </c:val>
        </c:ser>
        <c:shape val="cylinder"/>
        <c:axId val="89807104"/>
        <c:axId val="53542912"/>
        <c:axId val="0"/>
      </c:bar3DChart>
      <c:catAx>
        <c:axId val="89807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542912"/>
        <c:crosses val="autoZero"/>
        <c:auto val="1"/>
        <c:lblAlgn val="ctr"/>
        <c:lblOffset val="100"/>
      </c:catAx>
      <c:valAx>
        <c:axId val="53542912"/>
        <c:scaling>
          <c:orientation val="minMax"/>
        </c:scaling>
        <c:delete val="1"/>
        <c:axPos val="l"/>
        <c:numFmt formatCode="#,##0.0" sourceLinked="1"/>
        <c:tickLblPos val="nextTo"/>
        <c:crossAx val="89807104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50012"/>
          <c:y val="0.18799461113872543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7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5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3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5,0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7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123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43E-2"/>
          <c:w val="0.29487179487179488"/>
          <c:h val="0.60613810741688456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39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4958.4000000000005</c:v>
                </c:pt>
                <c:pt idx="2">
                  <c:v>203809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239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88E-2"/>
                  <c:y val="-3.4181974046055409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52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848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88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29.3</c:v>
                </c:pt>
                <c:pt idx="1">
                  <c:v>3.1</c:v>
                </c:pt>
                <c:pt idx="2">
                  <c:v>138</c:v>
                </c:pt>
                <c:pt idx="3">
                  <c:v>21.4</c:v>
                </c:pt>
                <c:pt idx="4">
                  <c:v>23.5</c:v>
                </c:pt>
                <c:pt idx="5">
                  <c:v>0.05</c:v>
                </c:pt>
                <c:pt idx="6">
                  <c:v>0.05</c:v>
                </c:pt>
                <c:pt idx="7">
                  <c:v>20.9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304"/>
          <c:h val="0.9598746319208401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41E-2"/>
          <c:y val="2.849623849651872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38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65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65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218895.1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7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17374.400000000001</c:v>
                </c:pt>
              </c:numCache>
            </c:numRef>
          </c:val>
        </c:ser>
        <c:shape val="cylinder"/>
        <c:axId val="94311168"/>
        <c:axId val="94312704"/>
        <c:axId val="0"/>
      </c:bar3DChart>
      <c:catAx>
        <c:axId val="94311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312704"/>
        <c:crosses val="autoZero"/>
        <c:auto val="1"/>
        <c:lblAlgn val="ctr"/>
        <c:lblOffset val="100"/>
      </c:catAx>
      <c:valAx>
        <c:axId val="94312704"/>
        <c:scaling>
          <c:orientation val="minMax"/>
        </c:scaling>
        <c:delete val="1"/>
        <c:axPos val="l"/>
        <c:numFmt formatCode="#,##0.0" sourceLinked="1"/>
        <c:tickLblPos val="nextTo"/>
        <c:crossAx val="94311168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57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236 269,5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182 953,5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4 004,0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5 655,4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проекту решения о внесении изменений в решение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826,6 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изменение остатков средств на счетах по учету средств бюджетов 1 356,9 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4 968,4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203 809,0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234 086,0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92,6%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234 086,0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236 269,5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18,6 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19,1 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58,4%       (138 036,7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70,4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138 036,7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образование21  687,0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109 583,8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375,9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6 323,8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9,1% (21 375,6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1 901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9,9% (23 485,2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составляет 20 889,2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103 548,1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11089</TotalTime>
  <Words>2341</Words>
  <Application>Microsoft Office PowerPoint</Application>
  <PresentationFormat>Экран (4:3)</PresentationFormat>
  <Paragraphs>318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1150</cp:revision>
  <dcterms:created xsi:type="dcterms:W3CDTF">2011-07-14T05:28:34Z</dcterms:created>
  <dcterms:modified xsi:type="dcterms:W3CDTF">2016-12-14T13:41:22Z</dcterms:modified>
</cp:coreProperties>
</file>