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8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26E-2"/>
                  <c:y val="0.33483166348392551"/>
                </c:manualLayout>
              </c:layout>
              <c:showVal val="1"/>
            </c:dLbl>
            <c:dLbl>
              <c:idx val="1"/>
              <c:layout>
                <c:manualLayout>
                  <c:x val="5.9830957253691952E-3"/>
                  <c:y val="0.35481465979543453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222764.1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201E-2"/>
                  <c:y val="0.33488110497815765"/>
                </c:manualLayout>
              </c:layout>
              <c:showVal val="1"/>
            </c:dLbl>
            <c:dLbl>
              <c:idx val="1"/>
              <c:layout>
                <c:manualLayout>
                  <c:x val="8.8925503254825306E-3"/>
                  <c:y val="0.35480628874879144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224370.5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45707447453E-2"/>
                  <c:y val="-3.9784707144165196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1606.4</c:v>
                </c:pt>
              </c:numCache>
            </c:numRef>
          </c:val>
        </c:ser>
        <c:shape val="cylinder"/>
        <c:axId val="88243200"/>
        <c:axId val="88478464"/>
        <c:axId val="0"/>
      </c:bar3DChart>
      <c:catAx>
        <c:axId val="88243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478464"/>
        <c:crosses val="autoZero"/>
        <c:auto val="1"/>
        <c:lblAlgn val="ctr"/>
        <c:lblOffset val="100"/>
      </c:catAx>
      <c:valAx>
        <c:axId val="88478464"/>
        <c:scaling>
          <c:orientation val="minMax"/>
        </c:scaling>
        <c:delete val="1"/>
        <c:axPos val="l"/>
        <c:numFmt formatCode="#,##0.0" sourceLinked="1"/>
        <c:tickLblPos val="nextTo"/>
        <c:crossAx val="88243200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934"/>
          <c:y val="0.18799461113872531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515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2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2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3,5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84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097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902E-2"/>
          <c:w val="0.29487179487179488"/>
          <c:h val="0.60613810741688423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22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3455.2</c:v>
                </c:pt>
                <c:pt idx="2">
                  <c:v>193990.3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305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53E-2"/>
                  <c:y val="-3.4181974046055396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35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786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783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29.4</c:v>
                </c:pt>
                <c:pt idx="1">
                  <c:v>3</c:v>
                </c:pt>
                <c:pt idx="2">
                  <c:v>127.4</c:v>
                </c:pt>
                <c:pt idx="3">
                  <c:v>21.2</c:v>
                </c:pt>
                <c:pt idx="4">
                  <c:v>23.2</c:v>
                </c:pt>
                <c:pt idx="5">
                  <c:v>0.1</c:v>
                </c:pt>
                <c:pt idx="6">
                  <c:v>0.1</c:v>
                </c:pt>
                <c:pt idx="7">
                  <c:v>20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76"/>
          <c:h val="0.95987463192083977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3E-2"/>
          <c:y val="2.84962384965187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31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42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4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216781.3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59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7589.2</c:v>
                </c:pt>
              </c:numCache>
            </c:numRef>
          </c:val>
        </c:ser>
        <c:shape val="cylinder"/>
        <c:axId val="95034368"/>
        <c:axId val="95068928"/>
        <c:axId val="0"/>
      </c:bar3DChart>
      <c:catAx>
        <c:axId val="95034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068928"/>
        <c:crosses val="autoZero"/>
        <c:auto val="1"/>
        <c:lblAlgn val="ctr"/>
        <c:lblOffset val="100"/>
      </c:catAx>
      <c:valAx>
        <c:axId val="95068928"/>
        <c:scaling>
          <c:orientation val="minMax"/>
        </c:scaling>
        <c:delete val="1"/>
        <c:axPos val="l"/>
        <c:numFmt formatCode="#,##0.0" sourceLinked="1"/>
        <c:tickLblPos val="nextTo"/>
        <c:crossAx val="95034368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4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224 370,5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172 934,6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3 762,6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5 655,5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проекту решения о внесении изменений в решение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2000" i="1" dirty="0" err="1" smtClean="0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285720" y="1500174"/>
          <a:ext cx="86487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3 455,2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193 990,3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224 370,5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97,9%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222 764,1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224 370,5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18,0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18,2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56,8%       (127 408,8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65,0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127 408,8 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образование20 644,8тыс.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100 109,0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369,8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6 219,2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9,6% (21 571,2 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1 882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лей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10,6% (23 854,5 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составляют 19 983,6 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103 306,8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10875</TotalTime>
  <Words>2305</Words>
  <Application>Microsoft Office PowerPoint</Application>
  <PresentationFormat>Экран (4:3)</PresentationFormat>
  <Paragraphs>315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1140</cp:revision>
  <dcterms:created xsi:type="dcterms:W3CDTF">2011-07-14T05:28:34Z</dcterms:created>
  <dcterms:modified xsi:type="dcterms:W3CDTF">2016-12-14T13:40:48Z</dcterms:modified>
</cp:coreProperties>
</file>