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0"/>
  </p:notesMasterIdLst>
  <p:sldIdLst>
    <p:sldId id="296" r:id="rId2"/>
    <p:sldId id="290" r:id="rId3"/>
    <p:sldId id="285" r:id="rId4"/>
    <p:sldId id="289" r:id="rId5"/>
    <p:sldId id="291" r:id="rId6"/>
    <p:sldId id="292" r:id="rId7"/>
    <p:sldId id="293" r:id="rId8"/>
    <p:sldId id="294" r:id="rId9"/>
  </p:sldIdLst>
  <p:sldSz cx="9906000" cy="6858000" type="A4"/>
  <p:notesSz cx="6858000" cy="9144000"/>
  <p:defaultTextStyle>
    <a:defPPr>
      <a:defRPr lang="ru-RU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>
    <p:restoredLeft sz="15620"/>
    <p:restoredTop sz="94660"/>
  </p:normalViewPr>
  <p:slideViewPr>
    <p:cSldViewPr>
      <p:cViewPr>
        <p:scale>
          <a:sx n="70" d="100"/>
          <a:sy n="70" d="100"/>
        </p:scale>
        <p:origin x="-1998" y="-978"/>
      </p:cViewPr>
      <p:guideLst>
        <p:guide orient="horz" pos="2160"/>
        <p:guide pos="312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notesMaster" Target="notesMasters/notesMaster1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хний колонтитул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82F9B1B9-7E7F-4438-AFA2-1BE2CE690287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4" name="Образ слайда 3"/>
          <p:cNvSpPr>
            <a:spLocks noGrp="1" noRot="1" noChangeAspect="1"/>
          </p:cNvSpPr>
          <p:nvPr>
            <p:ph type="sldImg" idx="2"/>
          </p:nvPr>
        </p:nvSpPr>
        <p:spPr>
          <a:xfrm>
            <a:off x="952500" y="685800"/>
            <a:ext cx="4953000" cy="34290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ru-RU"/>
          </a:p>
        </p:txBody>
      </p:sp>
      <p:sp>
        <p:nvSpPr>
          <p:cNvPr id="5" name="Заметки 4"/>
          <p:cNvSpPr>
            <a:spLocks noGrp="1"/>
          </p:cNvSpPr>
          <p:nvPr>
            <p:ph type="body" sz="quarter" idx="3"/>
          </p:nvPr>
        </p:nvSpPr>
        <p:spPr>
          <a:xfrm>
            <a:off x="685800" y="4343400"/>
            <a:ext cx="5486400" cy="41148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720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7DE3409-A6CD-40C6-B5CE-269273AADE74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748766339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Образ слайда 1"/>
          <p:cNvSpPr>
            <a:spLocks noGrp="1" noRot="1" noChangeAspect="1"/>
          </p:cNvSpPr>
          <p:nvPr>
            <p:ph type="sldImg"/>
          </p:nvPr>
        </p:nvSpPr>
        <p:spPr>
          <a:xfrm>
            <a:off x="954088" y="685800"/>
            <a:ext cx="4951412" cy="3427413"/>
          </a:xfrm>
        </p:spPr>
      </p:sp>
      <p:sp>
        <p:nvSpPr>
          <p:cNvPr id="3" name="Заметки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556888325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Титульны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ctrTitle"/>
          </p:nvPr>
        </p:nvSpPr>
        <p:spPr>
          <a:xfrm>
            <a:off x="742950" y="2130426"/>
            <a:ext cx="8420100" cy="1470025"/>
          </a:xfrm>
        </p:spPr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Подзаголовок 2"/>
          <p:cNvSpPr>
            <a:spLocks noGrp="1"/>
          </p:cNvSpPr>
          <p:nvPr>
            <p:ph type="subTitle" idx="1"/>
          </p:nvPr>
        </p:nvSpPr>
        <p:spPr>
          <a:xfrm>
            <a:off x="1485900" y="3886200"/>
            <a:ext cx="69342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ru-RU" smtClean="0"/>
              <a:t>Образец подзаголовка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44873025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Заголовок и объек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0429840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Заголовок раздел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782506" y="4406901"/>
            <a:ext cx="84201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782506" y="2906713"/>
            <a:ext cx="84201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5734655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Два объекта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sz="half" idx="1"/>
          </p:nvPr>
        </p:nvSpPr>
        <p:spPr>
          <a:xfrm>
            <a:off x="49530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5035550" y="1600201"/>
            <a:ext cx="437515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1708584799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Сравнение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95300" y="1535113"/>
            <a:ext cx="437687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4" name="Объект 3"/>
          <p:cNvSpPr>
            <a:spLocks noGrp="1"/>
          </p:cNvSpPr>
          <p:nvPr>
            <p:ph sz="half" idx="2"/>
          </p:nvPr>
        </p:nvSpPr>
        <p:spPr>
          <a:xfrm>
            <a:off x="495300" y="2174875"/>
            <a:ext cx="437687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5" name="Текст 4"/>
          <p:cNvSpPr>
            <a:spLocks noGrp="1"/>
          </p:cNvSpPr>
          <p:nvPr>
            <p:ph type="body" sz="quarter" idx="3"/>
          </p:nvPr>
        </p:nvSpPr>
        <p:spPr>
          <a:xfrm>
            <a:off x="5032111" y="1535113"/>
            <a:ext cx="4378590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6" name="Объект 5"/>
          <p:cNvSpPr>
            <a:spLocks noGrp="1"/>
          </p:cNvSpPr>
          <p:nvPr>
            <p:ph sz="quarter" idx="4"/>
          </p:nvPr>
        </p:nvSpPr>
        <p:spPr>
          <a:xfrm>
            <a:off x="5032111" y="2174875"/>
            <a:ext cx="4378590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7" name="Дата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8" name="Нижний колонтитул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9" name="Номер слайда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378629908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Только заголовок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Дата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4" name="Нижний колонтитул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5" name="Номер слайда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281177730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Пустой слайд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Дата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3" name="Нижний колонтитул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4" name="Номер слайда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3691522779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Объект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95300" y="273050"/>
            <a:ext cx="3259006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Объект 2"/>
          <p:cNvSpPr>
            <a:spLocks noGrp="1"/>
          </p:cNvSpPr>
          <p:nvPr>
            <p:ph idx="1"/>
          </p:nvPr>
        </p:nvSpPr>
        <p:spPr>
          <a:xfrm>
            <a:off x="3872971" y="273051"/>
            <a:ext cx="5537729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495300" y="1435101"/>
            <a:ext cx="3259006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2167023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Рисунок с подписью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1941645" y="4800600"/>
            <a:ext cx="59436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Рисунок 2"/>
          <p:cNvSpPr>
            <a:spLocks noGrp="1"/>
          </p:cNvSpPr>
          <p:nvPr>
            <p:ph type="pic" idx="1"/>
          </p:nvPr>
        </p:nvSpPr>
        <p:spPr>
          <a:xfrm>
            <a:off x="1941645" y="612775"/>
            <a:ext cx="59436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ru-RU"/>
          </a:p>
        </p:txBody>
      </p:sp>
      <p:sp>
        <p:nvSpPr>
          <p:cNvPr id="4" name="Текст 3"/>
          <p:cNvSpPr>
            <a:spLocks noGrp="1"/>
          </p:cNvSpPr>
          <p:nvPr>
            <p:ph type="body" sz="half" idx="2"/>
          </p:nvPr>
        </p:nvSpPr>
        <p:spPr>
          <a:xfrm>
            <a:off x="1941645" y="5367338"/>
            <a:ext cx="59436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ru-RU" smtClean="0"/>
              <a:t>Образец текста</a:t>
            </a:r>
          </a:p>
        </p:txBody>
      </p:sp>
      <p:sp>
        <p:nvSpPr>
          <p:cNvPr id="5" name="Дата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6" name="Нижний колонтитул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7" name="Номер слайда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88786121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Заголовок и вертикальный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333580938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Вертикальный заголовок и текст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Вертикальный заголовок 1"/>
          <p:cNvSpPr>
            <a:spLocks noGrp="1"/>
          </p:cNvSpPr>
          <p:nvPr>
            <p:ph type="title" orient="vert"/>
          </p:nvPr>
        </p:nvSpPr>
        <p:spPr>
          <a:xfrm>
            <a:off x="7181850" y="274639"/>
            <a:ext cx="2228850" cy="5851525"/>
          </a:xfrm>
        </p:spPr>
        <p:txBody>
          <a:bodyPr vert="eaVert"/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Вертикальный текст 2"/>
          <p:cNvSpPr>
            <a:spLocks noGrp="1"/>
          </p:cNvSpPr>
          <p:nvPr>
            <p:ph type="body" orient="vert" idx="1"/>
          </p:nvPr>
        </p:nvSpPr>
        <p:spPr>
          <a:xfrm>
            <a:off x="495300" y="274639"/>
            <a:ext cx="6521450" cy="5851525"/>
          </a:xfrm>
        </p:spPr>
        <p:txBody>
          <a:bodyPr vert="eaVert"/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2644933472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Заголовок 1"/>
          <p:cNvSpPr>
            <a:spLocks noGrp="1"/>
          </p:cNvSpPr>
          <p:nvPr>
            <p:ph type="title"/>
          </p:nvPr>
        </p:nvSpPr>
        <p:spPr>
          <a:xfrm>
            <a:off x="495300" y="274638"/>
            <a:ext cx="89154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ru-RU" smtClean="0"/>
              <a:t>Образец заголовка</a:t>
            </a:r>
            <a:endParaRPr lang="ru-RU"/>
          </a:p>
        </p:txBody>
      </p:sp>
      <p:sp>
        <p:nvSpPr>
          <p:cNvPr id="3" name="Текст 2"/>
          <p:cNvSpPr>
            <a:spLocks noGrp="1"/>
          </p:cNvSpPr>
          <p:nvPr>
            <p:ph type="body" idx="1"/>
          </p:nvPr>
        </p:nvSpPr>
        <p:spPr>
          <a:xfrm>
            <a:off x="495300" y="1600201"/>
            <a:ext cx="89154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ru-RU" smtClean="0"/>
              <a:t>Образец текста</a:t>
            </a:r>
          </a:p>
          <a:p>
            <a:pPr lvl="1"/>
            <a:r>
              <a:rPr lang="ru-RU" smtClean="0"/>
              <a:t>Второй уровень</a:t>
            </a:r>
          </a:p>
          <a:p>
            <a:pPr lvl="2"/>
            <a:r>
              <a:rPr lang="ru-RU" smtClean="0"/>
              <a:t>Третий уровень</a:t>
            </a:r>
          </a:p>
          <a:p>
            <a:pPr lvl="3"/>
            <a:r>
              <a:rPr lang="ru-RU" smtClean="0"/>
              <a:t>Четвертый уровень</a:t>
            </a:r>
          </a:p>
          <a:p>
            <a:pPr lvl="4"/>
            <a:r>
              <a:rPr lang="ru-RU" smtClean="0"/>
              <a:t>Пятый уровень</a:t>
            </a:r>
            <a:endParaRPr lang="ru-RU"/>
          </a:p>
        </p:txBody>
      </p:sp>
      <p:sp>
        <p:nvSpPr>
          <p:cNvPr id="4" name="Дата 3"/>
          <p:cNvSpPr>
            <a:spLocks noGrp="1"/>
          </p:cNvSpPr>
          <p:nvPr>
            <p:ph type="dt" sz="half" idx="2"/>
          </p:nvPr>
        </p:nvSpPr>
        <p:spPr>
          <a:xfrm>
            <a:off x="495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C5F326CD-0C9E-43DC-99BF-A7E5E7E0A28F}" type="datetimeFigureOut">
              <a:rPr lang="ru-RU" smtClean="0"/>
              <a:t>21.05.2025</a:t>
            </a:fld>
            <a:endParaRPr lang="ru-RU"/>
          </a:p>
        </p:txBody>
      </p:sp>
      <p:sp>
        <p:nvSpPr>
          <p:cNvPr id="5" name="Нижний колонтитул 4"/>
          <p:cNvSpPr>
            <a:spLocks noGrp="1"/>
          </p:cNvSpPr>
          <p:nvPr>
            <p:ph type="ftr" sz="quarter" idx="3"/>
          </p:nvPr>
        </p:nvSpPr>
        <p:spPr>
          <a:xfrm>
            <a:off x="3384550" y="6356351"/>
            <a:ext cx="31369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ru-RU"/>
          </a:p>
        </p:txBody>
      </p:sp>
      <p:sp>
        <p:nvSpPr>
          <p:cNvPr id="6" name="Номер слайда 5"/>
          <p:cNvSpPr>
            <a:spLocks noGrp="1"/>
          </p:cNvSpPr>
          <p:nvPr>
            <p:ph type="sldNum" sz="quarter" idx="4"/>
          </p:nvPr>
        </p:nvSpPr>
        <p:spPr>
          <a:xfrm>
            <a:off x="7099300" y="6356351"/>
            <a:ext cx="23114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DF154E60-AAFF-4092-96E4-E96FF71DCC90}" type="slidenum">
              <a:rPr lang="ru-RU" smtClean="0"/>
              <a:t>‹#›</a:t>
            </a:fld>
            <a:endParaRPr lang="ru-RU"/>
          </a:p>
        </p:txBody>
      </p:sp>
    </p:spTree>
    <p:extLst>
      <p:ext uri="{BB962C8B-B14F-4D97-AF65-F5344CB8AC3E}">
        <p14:creationId xmlns:p14="http://schemas.microsoft.com/office/powerpoint/2010/main" val="4261042715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ru-RU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7.xml"/><Relationship Id="rId4" Type="http://schemas.openxmlformats.org/officeDocument/2006/relationships/image" Target="../media/image2.png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7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7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7.xml"/></Relationships>
</file>

<file path=ppt/slides/_rels/slide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7.xml"/></Relationships>
</file>

<file path=ppt/slides/_rels/slide7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7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7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4" name="Прямоугольник 23"/>
          <p:cNvSpPr/>
          <p:nvPr/>
        </p:nvSpPr>
        <p:spPr>
          <a:xfrm>
            <a:off x="-2654" y="0"/>
            <a:ext cx="9906000" cy="6857999"/>
          </a:xfrm>
          <a:prstGeom prst="rect">
            <a:avLst/>
          </a:prstGeom>
          <a:gradFill flip="none" rotWithShape="1">
            <a:gsLst>
              <a:gs pos="100000">
                <a:srgbClr val="B4DCFA">
                  <a:lumMod val="24000"/>
                </a:srgbClr>
              </a:gs>
              <a:gs pos="28000">
                <a:srgbClr val="B4DCFA">
                  <a:lumMod val="50000"/>
                </a:srgbClr>
              </a:gs>
              <a:gs pos="0">
                <a:srgbClr val="B4DCFA">
                  <a:lumMod val="72000"/>
                </a:srgbClr>
              </a:gs>
            </a:gsLst>
            <a:lin ang="2700000" scaled="1"/>
            <a:tileRect/>
          </a:gradFill>
          <a:ln w="104775" cap="flat" cmpd="sng" algn="ctr">
            <a:noFill/>
            <a:prstDash val="solid"/>
          </a:ln>
          <a:effectLst/>
        </p:spPr>
        <p:txBody>
          <a:bodyPr lIns="83366" tIns="41684" rIns="83366" bIns="41684" rtlCol="0" anchor="ctr"/>
          <a:lstStyle/>
          <a:p>
            <a:pPr algn="ctr" defTabSz="907821">
              <a:defRPr/>
            </a:pPr>
            <a:endParaRPr lang="ru-RU" kern="0" dirty="0">
              <a:solidFill>
                <a:prstClr val="white"/>
              </a:solidFill>
              <a:latin typeface="Trebuchet MS"/>
              <a:cs typeface="Arial" panose="020B0604020202020204" pitchFamily="34" charset="0"/>
            </a:endParaRPr>
          </a:p>
        </p:txBody>
      </p:sp>
      <p:sp>
        <p:nvSpPr>
          <p:cNvPr id="25" name="Прямоугольник 24"/>
          <p:cNvSpPr/>
          <p:nvPr/>
        </p:nvSpPr>
        <p:spPr>
          <a:xfrm>
            <a:off x="1814203" y="2171648"/>
            <a:ext cx="7804488" cy="1831882"/>
          </a:xfrm>
          <a:prstGeom prst="rect">
            <a:avLst/>
          </a:prstGeom>
        </p:spPr>
        <p:txBody>
          <a:bodyPr wrap="square" lIns="107287" tIns="53643" rIns="107287" bIns="53643">
            <a:spAutoFit/>
          </a:bodyPr>
          <a:lstStyle/>
          <a:p>
            <a:pPr algn="ctr"/>
            <a:r>
              <a:rPr lang="ru-RU" sz="2800" b="1" dirty="0" smtClean="0">
                <a:solidFill>
                  <a:srgbClr val="FFFF00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anose="02020603050405020304" pitchFamily="18" charset="0"/>
                <a:cs typeface="Times New Roman" panose="02020603050405020304" pitchFamily="18" charset="0"/>
              </a:rPr>
              <a:t>ОСНОВНЫЕ СПОСОБЫ ЗАЩИТЫ ОТ ОПАСНОСТЕЙ, ВОЗНИКАЮЩИХ ПРИ ЧРЕЗВЫЧАЙНЫХ СИТУАЦИЯХ МИРНОГО И ВОЕННОГО ВРЕМЕНИ</a:t>
            </a:r>
            <a:endParaRPr lang="ru-RU" sz="2800" b="1" dirty="0">
              <a:solidFill>
                <a:srgbClr val="FFFF00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grpSp>
        <p:nvGrpSpPr>
          <p:cNvPr id="38" name="Группа 37"/>
          <p:cNvGrpSpPr/>
          <p:nvPr/>
        </p:nvGrpSpPr>
        <p:grpSpPr>
          <a:xfrm>
            <a:off x="373183" y="4003530"/>
            <a:ext cx="9495733" cy="398007"/>
            <a:chOff x="0" y="5023198"/>
            <a:chExt cx="10698163" cy="276224"/>
          </a:xfrm>
        </p:grpSpPr>
        <p:sp>
          <p:nvSpPr>
            <p:cNvPr id="39" name="Прямоугольник 38"/>
            <p:cNvSpPr/>
            <p:nvPr/>
          </p:nvSpPr>
          <p:spPr>
            <a:xfrm>
              <a:off x="0" y="5023198"/>
              <a:ext cx="10698163" cy="92075"/>
            </a:xfrm>
            <a:prstGeom prst="rect">
              <a:avLst/>
            </a:prstGeom>
            <a:gradFill flip="none" rotWithShape="1">
              <a:gsLst>
                <a:gs pos="0">
                  <a:srgbClr val="FF8021">
                    <a:lumMod val="100000"/>
                  </a:srgbClr>
                </a:gs>
                <a:gs pos="24412">
                  <a:srgbClr val="D1610E">
                    <a:lumMod val="89000"/>
                  </a:srgbClr>
                </a:gs>
                <a:gs pos="51000">
                  <a:srgbClr val="FF8021">
                    <a:lumMod val="100000"/>
                  </a:srgbClr>
                </a:gs>
                <a:gs pos="72032">
                  <a:srgbClr val="FF8021">
                    <a:lumMod val="69000"/>
                  </a:srgbClr>
                </a:gs>
                <a:gs pos="95000">
                  <a:srgbClr val="FF8021">
                    <a:lumMod val="100000"/>
                  </a:srgbClr>
                </a:gs>
              </a:gsLst>
              <a:lin ang="10800000" scaled="1"/>
              <a:tileRect/>
            </a:gradFill>
            <a:ln w="15875" cap="flat" cmpd="sng" algn="ctr">
              <a:noFill/>
              <a:prstDash val="solid"/>
            </a:ln>
            <a:effectLst/>
          </p:spPr>
          <p:txBody>
            <a:bodyPr rtlCol="0" anchor="ctr"/>
            <a:lstStyle/>
            <a:p>
              <a:pPr algn="ctr" defTabSz="1036090"/>
              <a:endParaRPr lang="ru-RU" sz="2000" kern="0" dirty="0">
                <a:solidFill>
                  <a:prstClr val="white"/>
                </a:solidFill>
                <a:latin typeface="Trebuchet MS"/>
                <a:cs typeface="Arial" panose="020B0604020202020204" pitchFamily="34" charset="0"/>
              </a:endParaRPr>
            </a:p>
          </p:txBody>
        </p:sp>
        <p:sp>
          <p:nvSpPr>
            <p:cNvPr id="40" name="Прямоугольник 39"/>
            <p:cNvSpPr/>
            <p:nvPr/>
          </p:nvSpPr>
          <p:spPr>
            <a:xfrm>
              <a:off x="0" y="5115273"/>
              <a:ext cx="10698163" cy="92075"/>
            </a:xfrm>
            <a:prstGeom prst="rect">
              <a:avLst/>
            </a:prstGeom>
            <a:gradFill flip="none" rotWithShape="1">
              <a:gsLst>
                <a:gs pos="0">
                  <a:srgbClr val="B4DCFA">
                    <a:lumMod val="50000"/>
                  </a:srgbClr>
                </a:gs>
                <a:gs pos="17000">
                  <a:srgbClr val="B4DCFA">
                    <a:lumMod val="72000"/>
                  </a:srgbClr>
                </a:gs>
                <a:gs pos="74000">
                  <a:srgbClr val="B4DCFA">
                    <a:lumMod val="62000"/>
                  </a:srgbClr>
                </a:gs>
                <a:gs pos="40000">
                  <a:srgbClr val="B4DCFA">
                    <a:lumMod val="50000"/>
                  </a:srgbClr>
                </a:gs>
                <a:gs pos="100000">
                  <a:srgbClr val="B4DCFA">
                    <a:lumMod val="50000"/>
                  </a:srgbClr>
                </a:gs>
              </a:gsLst>
              <a:lin ang="10800000" scaled="1"/>
              <a:tileRect/>
            </a:gradFill>
            <a:ln w="15875" cap="flat" cmpd="sng" algn="ctr">
              <a:noFill/>
              <a:prstDash val="solid"/>
            </a:ln>
            <a:effectLst/>
          </p:spPr>
          <p:txBody>
            <a:bodyPr rtlCol="0" anchor="ctr"/>
            <a:lstStyle/>
            <a:p>
              <a:pPr algn="ctr" defTabSz="1036090"/>
              <a:endParaRPr lang="ru-RU" sz="2000" kern="0" dirty="0">
                <a:solidFill>
                  <a:prstClr val="white"/>
                </a:solidFill>
                <a:latin typeface="Trebuchet MS"/>
                <a:cs typeface="Arial" panose="020B0604020202020204" pitchFamily="34" charset="0"/>
              </a:endParaRPr>
            </a:p>
          </p:txBody>
        </p:sp>
        <p:sp>
          <p:nvSpPr>
            <p:cNvPr id="41" name="Прямоугольник 40"/>
            <p:cNvSpPr/>
            <p:nvPr/>
          </p:nvSpPr>
          <p:spPr>
            <a:xfrm>
              <a:off x="0" y="5207347"/>
              <a:ext cx="10698163" cy="92075"/>
            </a:xfrm>
            <a:prstGeom prst="rect">
              <a:avLst/>
            </a:prstGeom>
            <a:gradFill flip="none" rotWithShape="1">
              <a:gsLst>
                <a:gs pos="0">
                  <a:srgbClr val="FF8021">
                    <a:lumMod val="100000"/>
                  </a:srgbClr>
                </a:gs>
                <a:gs pos="24412">
                  <a:srgbClr val="D1610E">
                    <a:lumMod val="89000"/>
                  </a:srgbClr>
                </a:gs>
                <a:gs pos="51000">
                  <a:srgbClr val="FF8021">
                    <a:lumMod val="100000"/>
                  </a:srgbClr>
                </a:gs>
                <a:gs pos="72032">
                  <a:srgbClr val="FF8021">
                    <a:lumMod val="69000"/>
                  </a:srgbClr>
                </a:gs>
                <a:gs pos="95000">
                  <a:srgbClr val="FF8021">
                    <a:lumMod val="100000"/>
                  </a:srgbClr>
                </a:gs>
              </a:gsLst>
              <a:lin ang="10800000" scaled="1"/>
              <a:tileRect/>
            </a:gradFill>
            <a:ln w="15875" cap="flat" cmpd="sng" algn="ctr">
              <a:noFill/>
              <a:prstDash val="solid"/>
            </a:ln>
            <a:effectLst/>
          </p:spPr>
          <p:txBody>
            <a:bodyPr rtlCol="0" anchor="ctr"/>
            <a:lstStyle/>
            <a:p>
              <a:pPr algn="ctr" defTabSz="1036090"/>
              <a:endParaRPr lang="ru-RU" sz="2000" kern="0" dirty="0">
                <a:solidFill>
                  <a:prstClr val="white"/>
                </a:solidFill>
                <a:latin typeface="Trebuchet MS"/>
                <a:cs typeface="Arial" panose="020B0604020202020204" pitchFamily="34" charset="0"/>
              </a:endParaRPr>
            </a:p>
          </p:txBody>
        </p:sp>
      </p:grpSp>
      <p:grpSp>
        <p:nvGrpSpPr>
          <p:cNvPr id="42" name="Группа 41"/>
          <p:cNvGrpSpPr/>
          <p:nvPr/>
        </p:nvGrpSpPr>
        <p:grpSpPr>
          <a:xfrm>
            <a:off x="1814203" y="1631649"/>
            <a:ext cx="8061789" cy="347625"/>
            <a:chOff x="0" y="5023198"/>
            <a:chExt cx="10698163" cy="276224"/>
          </a:xfrm>
        </p:grpSpPr>
        <p:sp>
          <p:nvSpPr>
            <p:cNvPr id="43" name="Прямоугольник 42"/>
            <p:cNvSpPr/>
            <p:nvPr/>
          </p:nvSpPr>
          <p:spPr>
            <a:xfrm>
              <a:off x="0" y="5023198"/>
              <a:ext cx="10698163" cy="92075"/>
            </a:xfrm>
            <a:prstGeom prst="rect">
              <a:avLst/>
            </a:prstGeom>
            <a:gradFill flip="none" rotWithShape="1">
              <a:gsLst>
                <a:gs pos="0">
                  <a:srgbClr val="FF8021">
                    <a:lumMod val="100000"/>
                  </a:srgbClr>
                </a:gs>
                <a:gs pos="24412">
                  <a:srgbClr val="D1610E">
                    <a:lumMod val="89000"/>
                  </a:srgbClr>
                </a:gs>
                <a:gs pos="51000">
                  <a:srgbClr val="FF8021">
                    <a:lumMod val="100000"/>
                  </a:srgbClr>
                </a:gs>
                <a:gs pos="72032">
                  <a:srgbClr val="FF8021">
                    <a:lumMod val="69000"/>
                  </a:srgbClr>
                </a:gs>
                <a:gs pos="95000">
                  <a:srgbClr val="FF8021">
                    <a:lumMod val="100000"/>
                  </a:srgbClr>
                </a:gs>
              </a:gsLst>
              <a:lin ang="10800000" scaled="1"/>
              <a:tileRect/>
            </a:gradFill>
            <a:ln w="15875" cap="flat" cmpd="sng" algn="ctr">
              <a:noFill/>
              <a:prstDash val="solid"/>
            </a:ln>
            <a:effectLst/>
          </p:spPr>
          <p:txBody>
            <a:bodyPr rtlCol="0" anchor="ctr"/>
            <a:lstStyle/>
            <a:p>
              <a:pPr algn="ctr" defTabSz="1036090"/>
              <a:endParaRPr lang="ru-RU" sz="2000" kern="0" dirty="0">
                <a:solidFill>
                  <a:prstClr val="white"/>
                </a:solidFill>
                <a:latin typeface="Trebuchet MS"/>
                <a:cs typeface="Arial" panose="020B0604020202020204" pitchFamily="34" charset="0"/>
              </a:endParaRPr>
            </a:p>
          </p:txBody>
        </p:sp>
        <p:sp>
          <p:nvSpPr>
            <p:cNvPr id="44" name="Прямоугольник 43"/>
            <p:cNvSpPr/>
            <p:nvPr/>
          </p:nvSpPr>
          <p:spPr>
            <a:xfrm>
              <a:off x="0" y="5115273"/>
              <a:ext cx="10698163" cy="92075"/>
            </a:xfrm>
            <a:prstGeom prst="rect">
              <a:avLst/>
            </a:prstGeom>
            <a:gradFill flip="none" rotWithShape="1">
              <a:gsLst>
                <a:gs pos="0">
                  <a:srgbClr val="B4DCFA">
                    <a:lumMod val="50000"/>
                  </a:srgbClr>
                </a:gs>
                <a:gs pos="17000">
                  <a:srgbClr val="B4DCFA">
                    <a:lumMod val="72000"/>
                  </a:srgbClr>
                </a:gs>
                <a:gs pos="74000">
                  <a:srgbClr val="B4DCFA">
                    <a:lumMod val="62000"/>
                  </a:srgbClr>
                </a:gs>
                <a:gs pos="40000">
                  <a:srgbClr val="B4DCFA">
                    <a:lumMod val="50000"/>
                  </a:srgbClr>
                </a:gs>
                <a:gs pos="100000">
                  <a:srgbClr val="B4DCFA">
                    <a:lumMod val="50000"/>
                  </a:srgbClr>
                </a:gs>
              </a:gsLst>
              <a:lin ang="10800000" scaled="1"/>
              <a:tileRect/>
            </a:gradFill>
            <a:ln w="15875" cap="flat" cmpd="sng" algn="ctr">
              <a:noFill/>
              <a:prstDash val="solid"/>
            </a:ln>
            <a:effectLst/>
          </p:spPr>
          <p:txBody>
            <a:bodyPr rtlCol="0" anchor="ctr"/>
            <a:lstStyle/>
            <a:p>
              <a:pPr algn="ctr" defTabSz="1036090"/>
              <a:endParaRPr lang="ru-RU" sz="2000" kern="0" dirty="0">
                <a:solidFill>
                  <a:prstClr val="white"/>
                </a:solidFill>
                <a:latin typeface="Trebuchet MS"/>
                <a:cs typeface="Arial" panose="020B0604020202020204" pitchFamily="34" charset="0"/>
              </a:endParaRPr>
            </a:p>
          </p:txBody>
        </p:sp>
        <p:sp>
          <p:nvSpPr>
            <p:cNvPr id="45" name="Прямоугольник 44"/>
            <p:cNvSpPr/>
            <p:nvPr/>
          </p:nvSpPr>
          <p:spPr>
            <a:xfrm>
              <a:off x="0" y="5207347"/>
              <a:ext cx="10698163" cy="92075"/>
            </a:xfrm>
            <a:prstGeom prst="rect">
              <a:avLst/>
            </a:prstGeom>
            <a:gradFill flip="none" rotWithShape="1">
              <a:gsLst>
                <a:gs pos="0">
                  <a:srgbClr val="FF8021">
                    <a:lumMod val="100000"/>
                  </a:srgbClr>
                </a:gs>
                <a:gs pos="24412">
                  <a:srgbClr val="D1610E">
                    <a:lumMod val="89000"/>
                  </a:srgbClr>
                </a:gs>
                <a:gs pos="51000">
                  <a:srgbClr val="FF8021">
                    <a:lumMod val="100000"/>
                  </a:srgbClr>
                </a:gs>
                <a:gs pos="72032">
                  <a:srgbClr val="FF8021">
                    <a:lumMod val="69000"/>
                  </a:srgbClr>
                </a:gs>
                <a:gs pos="95000">
                  <a:srgbClr val="FF8021">
                    <a:lumMod val="100000"/>
                  </a:srgbClr>
                </a:gs>
              </a:gsLst>
              <a:lin ang="10800000" scaled="1"/>
              <a:tileRect/>
            </a:gradFill>
            <a:ln w="15875" cap="flat" cmpd="sng" algn="ctr">
              <a:noFill/>
              <a:prstDash val="solid"/>
            </a:ln>
            <a:effectLst/>
          </p:spPr>
          <p:txBody>
            <a:bodyPr rtlCol="0" anchor="ctr"/>
            <a:lstStyle/>
            <a:p>
              <a:pPr algn="ctr" defTabSz="1036090"/>
              <a:endParaRPr lang="ru-RU" sz="2000" kern="0" dirty="0">
                <a:solidFill>
                  <a:prstClr val="white"/>
                </a:solidFill>
                <a:latin typeface="Trebuchet MS"/>
                <a:cs typeface="Arial" panose="020B0604020202020204" pitchFamily="34" charset="0"/>
              </a:endParaRPr>
            </a:p>
          </p:txBody>
        </p:sp>
      </p:grpSp>
      <p:grpSp>
        <p:nvGrpSpPr>
          <p:cNvPr id="37" name="Группа 36"/>
          <p:cNvGrpSpPr/>
          <p:nvPr/>
        </p:nvGrpSpPr>
        <p:grpSpPr>
          <a:xfrm>
            <a:off x="43412" y="192253"/>
            <a:ext cx="2055446" cy="6477107"/>
            <a:chOff x="1" y="0"/>
            <a:chExt cx="2317244" cy="6858000"/>
          </a:xfrm>
        </p:grpSpPr>
        <p:pic>
          <p:nvPicPr>
            <p:cNvPr id="47" name="Рисунок 46"/>
            <p:cNvPicPr>
              <a:picLocks noChangeAspect="1"/>
            </p:cNvPicPr>
            <p:nvPr/>
          </p:nvPicPr>
          <p:blipFill>
            <a:blip r:embed="rId3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" y="0"/>
              <a:ext cx="2317244" cy="6858000"/>
            </a:xfrm>
            <a:prstGeom prst="rect">
              <a:avLst/>
            </a:prstGeom>
          </p:spPr>
        </p:pic>
        <p:pic>
          <p:nvPicPr>
            <p:cNvPr id="48" name="Рисунок 47"/>
            <p:cNvPicPr>
              <a:picLocks noChangeAspect="1"/>
            </p:cNvPicPr>
            <p:nvPr/>
          </p:nvPicPr>
          <p:blipFill>
            <a:blip r:embed="rId4" cstate="print">
              <a:extLst>
                <a:ext uri="{28A0092B-C50C-407E-A947-70E740481C1C}">
                  <a14:useLocalDpi xmlns:a14="http://schemas.microsoft.com/office/drawing/2010/main" val="0"/>
                </a:ext>
              </a:extLst>
            </a:blip>
            <a:stretch>
              <a:fillRect/>
            </a:stretch>
          </p:blipFill>
          <p:spPr>
            <a:xfrm>
              <a:off x="116427" y="930479"/>
              <a:ext cx="1879908" cy="2504973"/>
            </a:xfrm>
            <a:prstGeom prst="rect">
              <a:avLst/>
            </a:prstGeom>
            <a:effectLst>
              <a:outerShdw blurRad="63500" sx="105000" sy="105000" algn="ctr" rotWithShape="0">
                <a:prstClr val="black">
                  <a:alpha val="40000"/>
                </a:prstClr>
              </a:outerShdw>
            </a:effectLst>
          </p:spPr>
        </p:pic>
      </p:grpSp>
      <p:sp>
        <p:nvSpPr>
          <p:cNvPr id="19" name="Прямоугольник 18"/>
          <p:cNvSpPr/>
          <p:nvPr/>
        </p:nvSpPr>
        <p:spPr>
          <a:xfrm>
            <a:off x="3369915" y="5804641"/>
            <a:ext cx="4150849" cy="662332"/>
          </a:xfrm>
          <a:prstGeom prst="rect">
            <a:avLst/>
          </a:prstGeom>
        </p:spPr>
        <p:txBody>
          <a:bodyPr wrap="square" lIns="107287" tIns="53643" rIns="107287" bIns="53643">
            <a:spAutoFit/>
          </a:bodyPr>
          <a:lstStyle/>
          <a:p>
            <a:pPr algn="ctr"/>
            <a:endParaRPr lang="ru-RU" b="1" dirty="0">
              <a:solidFill>
                <a:prstClr val="white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  <a:p>
            <a:pPr algn="ctr"/>
            <a:r>
              <a:rPr lang="ru-RU" b="1" dirty="0" smtClean="0">
                <a:solidFill>
                  <a:prstClr val="white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Times New Roman" pitchFamily="18" charset="0"/>
                <a:cs typeface="Times New Roman" pitchFamily="18" charset="0"/>
              </a:rPr>
              <a:t>2025</a:t>
            </a:r>
            <a:endParaRPr lang="ru-RU" b="1" dirty="0">
              <a:solidFill>
                <a:prstClr val="white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525268187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379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693742" cy="756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56561668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4818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693742" cy="756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116432079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5842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693742" cy="756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802911591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6866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693742" cy="756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301116653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074" name="Picture 2" descr="F:\Буклет переделанный\БУКЛЕТ.ГО.ОМСУ(1) (2)-37.jpg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920" y="-7896"/>
            <a:ext cx="9896079" cy="684076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49482857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8914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693742" cy="756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2912899525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9938" name="Picture 2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10693742" cy="756000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306488761"/>
      </p:ext>
    </p:extLst>
  </p:cSld>
  <p:clrMapOvr>
    <a:masterClrMapping/>
  </p:clrMapOvr>
</p:sld>
</file>

<file path=ppt/theme/theme1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Тема Office">
  <a:themeElements>
    <a:clrScheme name="Стандартная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Стандартная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Стандартная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otalTime>202</TotalTime>
  <Words>15</Words>
  <Application>Microsoft Office PowerPoint</Application>
  <PresentationFormat>Лист A4 (210x297 мм)</PresentationFormat>
  <Paragraphs>3</Paragraphs>
  <Slides>8</Slides>
  <Notes>1</Notes>
  <HiddenSlides>0</HiddenSlides>
  <MMClips>0</MMClips>
  <ScaleCrop>false</ScaleCrop>
  <HeadingPairs>
    <vt:vector size="4" baseType="variant">
      <vt:variant>
        <vt:lpstr>Тема</vt:lpstr>
      </vt:variant>
      <vt:variant>
        <vt:i4>1</vt:i4>
      </vt:variant>
      <vt:variant>
        <vt:lpstr>Заголовки слайдов</vt:lpstr>
      </vt:variant>
      <vt:variant>
        <vt:i4>8</vt:i4>
      </vt:variant>
    </vt:vector>
  </HeadingPairs>
  <TitlesOfParts>
    <vt:vector size="9" baseType="lpstr">
      <vt:lpstr>Тема Office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  <vt:lpstr>Презентация PowerPoint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Презентация PowerPoint</dc:title>
  <dc:creator>С.Н. Иваненков</dc:creator>
  <cp:lastModifiedBy>С.Н. Иваненков</cp:lastModifiedBy>
  <cp:revision>16</cp:revision>
  <dcterms:created xsi:type="dcterms:W3CDTF">2025-03-26T08:50:58Z</dcterms:created>
  <dcterms:modified xsi:type="dcterms:W3CDTF">2025-05-21T08:34:58Z</dcterms:modified>
</cp:coreProperties>
</file>