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948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19E-2"/>
                  <c:y val="0.33483166348392535"/>
                </c:manualLayout>
              </c:layout>
              <c:showVal val="1"/>
            </c:dLbl>
            <c:dLbl>
              <c:idx val="1"/>
              <c:layout>
                <c:manualLayout>
                  <c:x val="5.9830957253691856E-3"/>
                  <c:y val="0.35481465979543436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222095.3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194E-2"/>
                  <c:y val="0.33488110497815737"/>
                </c:manualLayout>
              </c:layout>
              <c:showVal val="1"/>
            </c:dLbl>
            <c:dLbl>
              <c:idx val="1"/>
              <c:layout>
                <c:manualLayout>
                  <c:x val="8.8925503254825185E-3"/>
                  <c:y val="0.35480628874879128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223701.7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45707447418E-2"/>
                  <c:y val="-3.9784707144165168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1606.4</c:v>
                </c:pt>
              </c:numCache>
            </c:numRef>
          </c:val>
        </c:ser>
        <c:shape val="cylinder"/>
        <c:axId val="137854336"/>
        <c:axId val="137860224"/>
        <c:axId val="0"/>
      </c:bar3DChart>
      <c:catAx>
        <c:axId val="137854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860224"/>
        <c:crosses val="autoZero"/>
        <c:auto val="1"/>
        <c:lblAlgn val="ctr"/>
        <c:lblOffset val="100"/>
      </c:catAx>
      <c:valAx>
        <c:axId val="137860224"/>
        <c:scaling>
          <c:orientation val="minMax"/>
        </c:scaling>
        <c:delete val="1"/>
        <c:axPos val="l"/>
        <c:numFmt formatCode="#,##0.0" sourceLinked="1"/>
        <c:tickLblPos val="nextTo"/>
        <c:crossAx val="137854336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49857"/>
          <c:y val="0.18799461113872523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481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13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098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0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3,5</a:t>
                    </a: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57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071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846E-2"/>
          <c:w val="0.29487179487179488"/>
          <c:h val="0.6061381074168839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05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3455.2</c:v>
                </c:pt>
                <c:pt idx="2">
                  <c:v>193321.5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339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15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626E-2"/>
                  <c:y val="-3.4181974046055374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14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724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742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29.3</c:v>
                </c:pt>
                <c:pt idx="1">
                  <c:v>3</c:v>
                </c:pt>
                <c:pt idx="2">
                  <c:v>126.8</c:v>
                </c:pt>
                <c:pt idx="3">
                  <c:v>21.2</c:v>
                </c:pt>
                <c:pt idx="4">
                  <c:v>23.2</c:v>
                </c:pt>
                <c:pt idx="5">
                  <c:v>0.1</c:v>
                </c:pt>
                <c:pt idx="6">
                  <c:v>0.1</c:v>
                </c:pt>
                <c:pt idx="7">
                  <c:v>20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243"/>
          <c:h val="0.95987463192083944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2E-2"/>
          <c:y val="2.8496238496518686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24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15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15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216480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47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7221.7</c:v>
                </c:pt>
              </c:numCache>
            </c:numRef>
          </c:val>
        </c:ser>
        <c:shape val="cylinder"/>
        <c:axId val="146817024"/>
        <c:axId val="146818560"/>
        <c:axId val="0"/>
      </c:bar3DChart>
      <c:catAx>
        <c:axId val="146817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818560"/>
        <c:crosses val="autoZero"/>
        <c:auto val="1"/>
        <c:lblAlgn val="ctr"/>
        <c:lblOffset val="100"/>
      </c:catAx>
      <c:valAx>
        <c:axId val="146818560"/>
        <c:scaling>
          <c:orientation val="minMax"/>
        </c:scaling>
        <c:delete val="1"/>
        <c:axPos val="l"/>
        <c:numFmt formatCode="#,##0.0" sourceLinked="1"/>
        <c:tickLblPos val="nextTo"/>
        <c:crossAx val="146817024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18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223 701,7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172 274,9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3 762,6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5 655,5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решению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Кардымовского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районного Совета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депутатов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285720" y="1500174"/>
          <a:ext cx="864870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3 455,2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193 321,5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223 701,7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96,8% 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222 </a:t>
            </a: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095,3</a:t>
            </a:r>
            <a:endParaRPr lang="ru-RU" sz="14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223 701,7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18,0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18,1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56,6%       (126 749,1 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64,7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126 749,1 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образование20 300,8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100 085,4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100,0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6 219,2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9,5% (21 236,2 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1 882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лей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10,7% (23 854,5 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составляют 19 983,6 тыс. рублей, из бюджетов поселений в бюджет муниципального образования – 593,2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103 306,8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10864</TotalTime>
  <Words>2303</Words>
  <Application>Microsoft Office PowerPoint</Application>
  <PresentationFormat>Экран (4:3)</PresentationFormat>
  <Paragraphs>315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1137</cp:revision>
  <dcterms:created xsi:type="dcterms:W3CDTF">2011-07-14T05:28:34Z</dcterms:created>
  <dcterms:modified xsi:type="dcterms:W3CDTF">2016-07-21T06:57:10Z</dcterms:modified>
</cp:coreProperties>
</file>